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66" r:id="rId2"/>
    <p:sldId id="256" r:id="rId3"/>
    <p:sldId id="257" r:id="rId4"/>
    <p:sldId id="269" r:id="rId5"/>
    <p:sldId id="272" r:id="rId6"/>
    <p:sldId id="275" r:id="rId7"/>
    <p:sldId id="259" r:id="rId8"/>
    <p:sldId id="273" r:id="rId9"/>
    <p:sldId id="267" r:id="rId10"/>
    <p:sldId id="268" r:id="rId11"/>
    <p:sldId id="261" r:id="rId12"/>
    <p:sldId id="262" r:id="rId13"/>
    <p:sldId id="264" r:id="rId14"/>
    <p:sldId id="263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8082" autoAdjust="0"/>
    <p:restoredTop sz="94737" autoAdjust="0"/>
  </p:normalViewPr>
  <p:slideViewPr>
    <p:cSldViewPr>
      <p:cViewPr varScale="1">
        <p:scale>
          <a:sx n="70" d="100"/>
          <a:sy n="70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62DE7-8C22-4366-A6C2-A8AF62A4645B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66C7B-5F08-4335-A307-0F1007D9C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A66C7B-5F08-4335-A307-0F1007D9CA5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9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0"/>
            <a:ext cx="8229600" cy="1143000"/>
          </a:xfrm>
        </p:spPr>
        <p:txBody>
          <a:bodyPr>
            <a:noAutofit/>
          </a:bodyPr>
          <a:lstStyle/>
          <a:p>
            <a:endParaRPr lang="en-US" sz="8000" dirty="0">
              <a:solidFill>
                <a:srgbClr val="C00000"/>
              </a:solidFill>
            </a:endParaRPr>
          </a:p>
        </p:txBody>
      </p:sp>
      <p:pic>
        <p:nvPicPr>
          <p:cNvPr id="4" name="Picture 5" descr="welcome10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964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95400"/>
            <a:ext cx="7772400" cy="28956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rgbClr val="00B050"/>
                </a:solidFill>
              </a:rPr>
              <a:t>Introduction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Milton Biswas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Sinner Asst. Teacher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err="1" smtClean="0">
                <a:solidFill>
                  <a:srgbClr val="00B050"/>
                </a:solidFill>
              </a:rPr>
              <a:t>Ramkanai</a:t>
            </a:r>
            <a:r>
              <a:rPr lang="en-US" dirty="0" smtClean="0">
                <a:solidFill>
                  <a:srgbClr val="00B050"/>
                </a:solidFill>
              </a:rPr>
              <a:t> High Academy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>
                <a:solidFill>
                  <a:srgbClr val="00B050"/>
                </a:solidFill>
              </a:rPr>
              <a:t>Brahmanbaria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3" descr="Mil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295400"/>
            <a:ext cx="1524000" cy="159351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458200" cy="3886200"/>
          </a:xfrm>
        </p:spPr>
        <p:txBody>
          <a:bodyPr>
            <a:normAutofit fontScale="90000"/>
          </a:bodyPr>
          <a:lstStyle/>
          <a:p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/>
            </a:r>
            <a:br>
              <a:rPr lang="en-US" sz="6600" u="sng" dirty="0" smtClean="0">
                <a:solidFill>
                  <a:schemeClr val="accent2"/>
                </a:solidFill>
              </a:rPr>
            </a:br>
            <a:r>
              <a:rPr lang="en-US" sz="6600" u="sng" dirty="0" smtClean="0">
                <a:solidFill>
                  <a:schemeClr val="accent2"/>
                </a:solidFill>
              </a:rPr>
              <a:t>Lesson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B050"/>
                </a:solidFill>
              </a:rPr>
              <a:t>ENGLISH 2</a:t>
            </a:r>
            <a:r>
              <a:rPr lang="en-US" baseline="30000" dirty="0" smtClean="0">
                <a:solidFill>
                  <a:srgbClr val="00B050"/>
                </a:solidFill>
              </a:rPr>
              <a:t>nd</a:t>
            </a:r>
            <a:r>
              <a:rPr lang="en-US" dirty="0" smtClean="0">
                <a:solidFill>
                  <a:srgbClr val="00B050"/>
                </a:solidFill>
              </a:rPr>
              <a:t> paper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parts of speech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Class –Six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Date:07-09-2013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Time:50 min.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My Documents\My Pictures\81-Aston-Martin-Nimrod-GTP_DV-10-BR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9422224" cy="6629400"/>
          </a:xfrm>
          <a:prstGeom prst="rect">
            <a:avLst/>
          </a:prstGeom>
          <a:noFill/>
        </p:spPr>
      </p:pic>
      <p:pic>
        <p:nvPicPr>
          <p:cNvPr id="3" name="Picture 2" descr="C:\Documents and Settings\Administrator\My Documents\My Pictures\81-Aston-Martin-Nimrod-GTP_DV-10-BR_06.jpg"/>
          <p:cNvPicPr>
            <a:picLocks noChangeAspect="1" noChangeArrowheads="1"/>
          </p:cNvPicPr>
          <p:nvPr/>
        </p:nvPicPr>
        <p:blipFill>
          <a:blip r:embed="rId2"/>
          <a:srcRect l="23132" t="50685" r="64338" b="32877"/>
          <a:stretch>
            <a:fillRect/>
          </a:stretch>
        </p:blipFill>
        <p:spPr bwMode="auto">
          <a:xfrm>
            <a:off x="1676400" y="4495800"/>
            <a:ext cx="1898650" cy="1752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62400" y="4876800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Wheel  </a:t>
            </a:r>
          </a:p>
          <a:p>
            <a:r>
              <a:rPr lang="en-US" sz="3600" dirty="0" smtClean="0"/>
              <a:t>or parts of a car</a:t>
            </a:r>
            <a:endParaRPr lang="en-US" sz="3600" dirty="0"/>
          </a:p>
        </p:txBody>
      </p:sp>
      <p:sp>
        <p:nvSpPr>
          <p:cNvPr id="13" name="Right Arrow 12"/>
          <p:cNvSpPr/>
          <p:nvPr/>
        </p:nvSpPr>
        <p:spPr>
          <a:xfrm rot="19726605">
            <a:off x="5317111" y="4412412"/>
            <a:ext cx="1371600" cy="3396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 rot="2543656">
            <a:off x="2861661" y="4158964"/>
            <a:ext cx="1438497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 rot="20337972">
            <a:off x="3339322" y="5233600"/>
            <a:ext cx="727869" cy="484632"/>
          </a:xfrm>
          <a:prstGeom prst="leftArrow">
            <a:avLst>
              <a:gd name="adj1" fmla="val 3057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sz="6700" dirty="0" smtClean="0">
                <a:solidFill>
                  <a:srgbClr val="00B0F0"/>
                </a:solidFill>
              </a:rPr>
              <a:t>RANA  GOES TO SCHOOL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  <a:br>
              <a:rPr lang="en-US" dirty="0" smtClean="0">
                <a:solidFill>
                  <a:srgbClr val="00B0F0"/>
                </a:solidFill>
              </a:rPr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4384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</a:rPr>
              <a:t>Chinmoy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smtClean="0">
                <a:solidFill>
                  <a:srgbClr val="00B050"/>
                </a:solidFill>
              </a:rPr>
              <a:t>is the name of a boy .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933652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Or,Chinmoy</a:t>
            </a:r>
            <a:r>
              <a:rPr lang="en-US" sz="3600" dirty="0" smtClean="0"/>
              <a:t> </a:t>
            </a:r>
            <a:r>
              <a:rPr lang="en-US" sz="3600" dirty="0" smtClean="0"/>
              <a:t>is the name of a parts of speech</a:t>
            </a:r>
            <a:endParaRPr lang="en-US" sz="3600" dirty="0"/>
          </a:p>
        </p:txBody>
      </p:sp>
      <p:pic>
        <p:nvPicPr>
          <p:cNvPr id="1026" name="Picture 2" descr="C:\Documents and Settings\ait\Desktop\SAM_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1196" y="3352800"/>
            <a:ext cx="1264370" cy="150653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DEFINITION OF PARTS OF SPEECH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8956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Parts of speech: The words used in a sentence are called Parts of speech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914400"/>
            <a:ext cx="8915400" cy="5029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OBJECTIVE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*</a:t>
            </a:r>
            <a:r>
              <a:rPr lang="en-US" sz="4800" dirty="0" smtClean="0">
                <a:solidFill>
                  <a:schemeClr val="accent4"/>
                </a:solidFill>
              </a:rPr>
              <a:t>After enjoying the picture Students can understand the subject matter.</a:t>
            </a:r>
            <a:br>
              <a:rPr lang="en-US" sz="4800" dirty="0" smtClean="0">
                <a:solidFill>
                  <a:schemeClr val="accent4"/>
                </a:solidFill>
              </a:rPr>
            </a:br>
            <a:r>
              <a:rPr lang="en-US" sz="4800" dirty="0" smtClean="0">
                <a:solidFill>
                  <a:schemeClr val="accent4"/>
                </a:solidFill>
              </a:rPr>
              <a:t>*Ss can definition the parts of speech.</a:t>
            </a:r>
            <a:br>
              <a:rPr lang="en-US" sz="4800" dirty="0" smtClean="0">
                <a:solidFill>
                  <a:schemeClr val="accent4"/>
                </a:solidFill>
              </a:rPr>
            </a:br>
            <a:r>
              <a:rPr lang="en-US" sz="4800" dirty="0" smtClean="0">
                <a:solidFill>
                  <a:schemeClr val="accent4"/>
                </a:solidFill>
              </a:rPr>
              <a:t>*Ss can classify the parts of speech.</a:t>
            </a:r>
            <a:br>
              <a:rPr lang="en-US" sz="4800" dirty="0" smtClean="0">
                <a:solidFill>
                  <a:schemeClr val="accent4"/>
                </a:solidFill>
              </a:rPr>
            </a:br>
            <a:endParaRPr lang="en-US" sz="48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accent5"/>
                </a:solidFill>
              </a:rPr>
              <a:t>Classifications of Parts of speech:</a:t>
            </a:r>
            <a:endParaRPr lang="en-US" sz="4400" dirty="0" smtClean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Noun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Pronoun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Adjective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Verb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Adverb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Preposition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Conjunctions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Interjection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533400"/>
            <a:ext cx="79248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                    1</a:t>
            </a:r>
            <a:r>
              <a:rPr lang="en-US" sz="2800" dirty="0" smtClean="0"/>
              <a:t>.____</a:t>
            </a:r>
            <a:r>
              <a:rPr lang="en-US" sz="4000" dirty="0" smtClean="0"/>
              <a:t>      is a boy. </a:t>
            </a:r>
            <a:br>
              <a:rPr lang="en-US" sz="4000" dirty="0" smtClean="0"/>
            </a:br>
            <a:r>
              <a:rPr lang="en-US" sz="4000" dirty="0" smtClean="0"/>
              <a:t>                      </a:t>
            </a:r>
          </a:p>
          <a:p>
            <a:r>
              <a:rPr lang="en-US" sz="4000" dirty="0" smtClean="0"/>
              <a:t>                    2. _    is going to school.</a:t>
            </a:r>
            <a:br>
              <a:rPr lang="en-US" sz="4000" dirty="0" smtClean="0"/>
            </a:br>
            <a:r>
              <a:rPr lang="en-US" sz="4000" dirty="0" smtClean="0"/>
              <a:t>                      </a:t>
            </a:r>
          </a:p>
          <a:p>
            <a:r>
              <a:rPr lang="en-US" sz="4000" dirty="0" smtClean="0"/>
              <a:t>                    3.This flower is ---</a:t>
            </a:r>
            <a:br>
              <a:rPr lang="en-US" sz="4000" dirty="0" smtClean="0"/>
            </a:br>
            <a:r>
              <a:rPr lang="en-US" sz="4000" dirty="0" smtClean="0"/>
              <a:t>                      </a:t>
            </a:r>
          </a:p>
          <a:p>
            <a:r>
              <a:rPr lang="en-US" sz="4000" dirty="0" smtClean="0"/>
              <a:t>                    4.Birds ____in the sky.</a:t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7" name="Picture 6" descr="flyingbi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4648200"/>
            <a:ext cx="1371600" cy="1066800"/>
          </a:xfrm>
          <a:prstGeom prst="rect">
            <a:avLst/>
          </a:prstGeom>
        </p:spPr>
      </p:pic>
      <p:pic>
        <p:nvPicPr>
          <p:cNvPr id="8" name="Picture 7" descr="rose-flower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200400"/>
            <a:ext cx="1371600" cy="990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1143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Chimmoy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800" y="38100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</a:rPr>
              <a:t>Chimmoy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1600200"/>
            <a:ext cx="10668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He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2667000"/>
            <a:ext cx="1600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red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41148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fly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86200" y="838200"/>
            <a:ext cx="914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B050"/>
                </a:solidFill>
              </a:rPr>
              <a:t>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71600" y="304800"/>
            <a:ext cx="9144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Documents and Settings\ait\Desktop\SAM_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28600"/>
            <a:ext cx="1295400" cy="1090173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1066800" y="1676400"/>
            <a:ext cx="914400" cy="1371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C:\Documents and Settings\ait\Desktop\SAM_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1676400"/>
            <a:ext cx="1295400" cy="1339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allAtOnce" animBg="1"/>
      <p:bldP spid="12" grpId="0" build="allAtOnce" animBg="1"/>
      <p:bldP spid="13" grpId="0" build="allAtOnce"/>
      <p:bldP spid="1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838200"/>
            <a:ext cx="6934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5.The old man walks_____.</a:t>
            </a:r>
          </a:p>
          <a:p>
            <a:endParaRPr lang="en-US" sz="4000" dirty="0" smtClean="0"/>
          </a:p>
          <a:p>
            <a:r>
              <a:rPr lang="en-US" sz="4000" dirty="0" smtClean="0"/>
              <a:t>6.The ball is __  the table.</a:t>
            </a:r>
            <a:br>
              <a:rPr lang="en-US" sz="4000" dirty="0" smtClean="0"/>
            </a:br>
            <a:r>
              <a:rPr lang="en-US" sz="4000" dirty="0" smtClean="0"/>
              <a:t>                      </a:t>
            </a:r>
          </a:p>
          <a:p>
            <a:r>
              <a:rPr lang="en-US" sz="4000" dirty="0" smtClean="0"/>
              <a:t> 7.Mina____Rina  go to  school.</a:t>
            </a:r>
          </a:p>
          <a:p>
            <a:r>
              <a:rPr lang="en-US" sz="4000" dirty="0" smtClean="0"/>
              <a:t>.</a:t>
            </a:r>
          </a:p>
          <a:p>
            <a:r>
              <a:rPr lang="en-US" sz="4000" dirty="0" smtClean="0"/>
              <a:t>8.Oh! I am______.                                                                                    </a:t>
            </a:r>
            <a:endParaRPr lang="en-US" sz="4000" dirty="0"/>
          </a:p>
        </p:txBody>
      </p:sp>
      <p:pic>
        <p:nvPicPr>
          <p:cNvPr id="3" name="Picture 2" descr="oldm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609600"/>
            <a:ext cx="1143000" cy="1168400"/>
          </a:xfrm>
          <a:prstGeom prst="rect">
            <a:avLst/>
          </a:prstGeom>
        </p:spPr>
      </p:pic>
      <p:pic>
        <p:nvPicPr>
          <p:cNvPr id="5" name="Picture 4" descr="3GIRLS.jpg"/>
          <p:cNvPicPr>
            <a:picLocks noChangeAspect="1"/>
          </p:cNvPicPr>
          <p:nvPr/>
        </p:nvPicPr>
        <p:blipFill>
          <a:blip r:embed="rId3"/>
          <a:srcRect l="31250" t="8163" r="25000" b="6122"/>
          <a:stretch>
            <a:fillRect/>
          </a:stretch>
        </p:blipFill>
        <p:spPr>
          <a:xfrm>
            <a:off x="381000" y="3200400"/>
            <a:ext cx="1219200" cy="102325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Picture 5" descr="S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72000"/>
            <a:ext cx="1676400" cy="1066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8100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Mina     </a:t>
            </a:r>
            <a:r>
              <a:rPr lang="en-US" sz="2000" dirty="0" err="1" smtClean="0">
                <a:solidFill>
                  <a:srgbClr val="C00000"/>
                </a:solidFill>
              </a:rPr>
              <a:t>Rina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8" name="Picture 7" descr="buygreen-bravespace-hollow-dining-tab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2216658"/>
            <a:ext cx="990600" cy="861822"/>
          </a:xfrm>
          <a:prstGeom prst="rect">
            <a:avLst/>
          </a:prstGeom>
        </p:spPr>
      </p:pic>
      <p:sp>
        <p:nvSpPr>
          <p:cNvPr id="9" name="Flowchart: Connector 8"/>
          <p:cNvSpPr/>
          <p:nvPr/>
        </p:nvSpPr>
        <p:spPr>
          <a:xfrm>
            <a:off x="685800" y="2209800"/>
            <a:ext cx="457200" cy="3048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609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slowly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1981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on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4876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undone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3200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and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  <a:solidFill>
            <a:schemeClr val="tx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Students, I am making you in group. Find out the words and make a list of parts of speech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She ,  go , fast ,  under , but ,</a:t>
            </a:r>
            <a:r>
              <a:rPr lang="en-US" dirty="0" err="1" smtClean="0">
                <a:solidFill>
                  <a:srgbClr val="FFFF00"/>
                </a:solidFill>
              </a:rPr>
              <a:t>hurra.black</a:t>
            </a:r>
            <a:r>
              <a:rPr lang="en-US" dirty="0" smtClean="0">
                <a:solidFill>
                  <a:srgbClr val="FFFF00"/>
                </a:solidFill>
              </a:rPr>
              <a:t> .</a:t>
            </a:r>
            <a:r>
              <a:rPr lang="en-US" dirty="0" err="1" smtClean="0">
                <a:solidFill>
                  <a:srgbClr val="FFFF00"/>
                </a:solidFill>
              </a:rPr>
              <a:t>Rana.on.read.simu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304800"/>
            <a:ext cx="43434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>
                <a:solidFill>
                  <a:srgbClr val="FF0000"/>
                </a:solidFill>
                <a:ea typeface="+mj-ea"/>
                <a:cs typeface="+mj-cs"/>
              </a:rPr>
              <a:t>GROUP WORK</a:t>
            </a:r>
            <a:endParaRPr lang="en-US" sz="4400" dirty="0">
              <a:solidFill>
                <a:srgbClr val="FF0000"/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EVALUATION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Match the following words with the pictures. 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610600" cy="6477000"/>
          </a:xfrm>
        </p:spPr>
        <p:txBody>
          <a:bodyPr/>
          <a:lstStyle/>
          <a:p>
            <a:pPr algn="l"/>
            <a:r>
              <a:rPr lang="en-US" dirty="0" smtClean="0"/>
              <a:t>NOUN</a:t>
            </a:r>
            <a:br>
              <a:rPr lang="en-US" dirty="0" smtClean="0"/>
            </a:br>
            <a:r>
              <a:rPr lang="en-US" dirty="0" smtClean="0"/>
              <a:t>PRONOUN</a:t>
            </a:r>
            <a:br>
              <a:rPr lang="en-US" dirty="0" smtClean="0"/>
            </a:br>
            <a:r>
              <a:rPr lang="en-US" dirty="0" smtClean="0"/>
              <a:t>ADJECTIVE</a:t>
            </a:r>
            <a:br>
              <a:rPr lang="en-US" dirty="0" smtClean="0"/>
            </a:br>
            <a:r>
              <a:rPr lang="en-US" dirty="0" smtClean="0"/>
              <a:t>VERB</a:t>
            </a:r>
            <a:br>
              <a:rPr lang="en-US" dirty="0" smtClean="0"/>
            </a:br>
            <a:r>
              <a:rPr lang="en-US" dirty="0" smtClean="0"/>
              <a:t>ADVERB</a:t>
            </a:r>
            <a:br>
              <a:rPr lang="en-US" dirty="0" smtClean="0"/>
            </a:br>
            <a:r>
              <a:rPr lang="en-US" dirty="0" smtClean="0"/>
              <a:t>PREPOSITION </a:t>
            </a:r>
            <a:br>
              <a:rPr lang="en-US" dirty="0" smtClean="0"/>
            </a:br>
            <a:r>
              <a:rPr lang="en-US" dirty="0" smtClean="0"/>
              <a:t>CONJUNCTION</a:t>
            </a:r>
            <a:br>
              <a:rPr lang="en-US" dirty="0" smtClean="0"/>
            </a:br>
            <a:r>
              <a:rPr lang="en-US" dirty="0" smtClean="0"/>
              <a:t>INTERJECTION</a:t>
            </a:r>
            <a:endParaRPr lang="en-US" dirty="0"/>
          </a:p>
        </p:txBody>
      </p:sp>
      <p:pic>
        <p:nvPicPr>
          <p:cNvPr id="7" name="Picture 6" descr="nasu 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752600"/>
            <a:ext cx="1981200" cy="1295400"/>
          </a:xfrm>
          <a:prstGeom prst="rect">
            <a:avLst/>
          </a:prstGeom>
        </p:spPr>
      </p:pic>
      <p:pic>
        <p:nvPicPr>
          <p:cNvPr id="9" name="Picture 8" descr="nasu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4724400"/>
            <a:ext cx="1828800" cy="1559018"/>
          </a:xfrm>
          <a:prstGeom prst="rect">
            <a:avLst/>
          </a:prstGeom>
        </p:spPr>
      </p:pic>
      <p:pic>
        <p:nvPicPr>
          <p:cNvPr id="17" name="Picture 16" descr="nsu 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4724400"/>
            <a:ext cx="1828800" cy="1524000"/>
          </a:xfrm>
          <a:prstGeom prst="rect">
            <a:avLst/>
          </a:prstGeom>
        </p:spPr>
      </p:pic>
      <p:pic>
        <p:nvPicPr>
          <p:cNvPr id="1026" name="Picture 2" descr="C:\Documents and Settings\Administrator\My Documents\My Pictures\vlcsnap-2006-01-10-05h50m59s16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1752600"/>
            <a:ext cx="1828800" cy="12954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My Documents\My Pictures\i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04800"/>
            <a:ext cx="2209800" cy="1219200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My Documents\My Pictures\S-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2800" y="228600"/>
            <a:ext cx="1752600" cy="1220724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7086600" y="2209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Mr.khan</a:t>
            </a:r>
            <a:endParaRPr lang="en-US" dirty="0"/>
          </a:p>
        </p:txBody>
      </p:sp>
      <p:pic>
        <p:nvPicPr>
          <p:cNvPr id="24" name="Picture 23" descr="buygreen-bravespace-hollow-dining-tabl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3276600"/>
            <a:ext cx="2286000" cy="1371600"/>
          </a:xfrm>
          <a:prstGeom prst="rect">
            <a:avLst/>
          </a:prstGeom>
        </p:spPr>
      </p:pic>
      <p:sp>
        <p:nvSpPr>
          <p:cNvPr id="25" name="Flowchart: Connector 24"/>
          <p:cNvSpPr/>
          <p:nvPr/>
        </p:nvSpPr>
        <p:spPr>
          <a:xfrm>
            <a:off x="5562600" y="3048000"/>
            <a:ext cx="609600" cy="533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6" name="Picture 25" descr="SAD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62800" y="3124200"/>
            <a:ext cx="1828800" cy="11582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57800" y="228600"/>
            <a:ext cx="45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16" name="TextBox 15"/>
          <p:cNvSpPr txBox="1"/>
          <p:nvPr/>
        </p:nvSpPr>
        <p:spPr>
          <a:xfrm>
            <a:off x="7010400" y="381000"/>
            <a:ext cx="38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2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1752600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3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6781800" y="1447800"/>
            <a:ext cx="30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4</a:t>
            </a:r>
            <a:endParaRPr lang="en-US" sz="6000" dirty="0"/>
          </a:p>
        </p:txBody>
      </p:sp>
      <p:sp>
        <p:nvSpPr>
          <p:cNvPr id="20" name="TextBox 19"/>
          <p:cNvSpPr txBox="1"/>
          <p:nvPr/>
        </p:nvSpPr>
        <p:spPr>
          <a:xfrm>
            <a:off x="4876800" y="3581400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5</a:t>
            </a:r>
            <a:endParaRPr lang="en-US" sz="6000" dirty="0"/>
          </a:p>
        </p:txBody>
      </p:sp>
      <p:sp>
        <p:nvSpPr>
          <p:cNvPr id="21" name="TextBox 20"/>
          <p:cNvSpPr txBox="1"/>
          <p:nvPr/>
        </p:nvSpPr>
        <p:spPr>
          <a:xfrm>
            <a:off x="7391400" y="3124200"/>
            <a:ext cx="45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6</a:t>
            </a:r>
            <a:endParaRPr lang="en-US" sz="6000" dirty="0"/>
          </a:p>
        </p:txBody>
      </p:sp>
      <p:sp>
        <p:nvSpPr>
          <p:cNvPr id="22" name="TextBox 21"/>
          <p:cNvSpPr txBox="1"/>
          <p:nvPr/>
        </p:nvSpPr>
        <p:spPr>
          <a:xfrm>
            <a:off x="4876800" y="5029200"/>
            <a:ext cx="60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7</a:t>
            </a:r>
            <a:endParaRPr lang="en-US" sz="6000" dirty="0"/>
          </a:p>
        </p:txBody>
      </p:sp>
      <p:sp>
        <p:nvSpPr>
          <p:cNvPr id="27" name="TextBox 26"/>
          <p:cNvSpPr txBox="1"/>
          <p:nvPr/>
        </p:nvSpPr>
        <p:spPr>
          <a:xfrm>
            <a:off x="7086600" y="4648200"/>
            <a:ext cx="30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8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25762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7030A0"/>
                </a:solidFill>
              </a:rPr>
              <a:t>HOME WORK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You will write eight sentences  and under line parts of speeches here.</a:t>
            </a:r>
            <a:br>
              <a:rPr lang="en-US" dirty="0" smtClean="0">
                <a:solidFill>
                  <a:srgbClr val="00B050"/>
                </a:solidFill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 smtClean="0">
                <a:solidFill>
                  <a:srgbClr val="00B0F0"/>
                </a:solidFill>
              </a:rPr>
              <a:t>THANKS TO ALL</a:t>
            </a:r>
            <a:endParaRPr lang="en-US" sz="8800" dirty="0">
              <a:solidFill>
                <a:srgbClr val="00B0F0"/>
              </a:solidFill>
            </a:endParaRPr>
          </a:p>
        </p:txBody>
      </p:sp>
      <p:pic>
        <p:nvPicPr>
          <p:cNvPr id="7" name="Picture 6" descr="Foyez.lec.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8458201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1584</TotalTime>
  <Words>132</Words>
  <Application>Microsoft Office PowerPoint</Application>
  <PresentationFormat>On-screen Show (4:3)</PresentationFormat>
  <Paragraphs>56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Slide 1</vt:lpstr>
      <vt:lpstr>Introduction Milton Biswas Sinner Asst. Teacher Ramkanai High Academy. Brahmanbaria.</vt:lpstr>
      <vt:lpstr>        Lesson  ENGLISH 2nd paper parts of speech Class –Six Date:07-09-2013 Time:50 min.</vt:lpstr>
      <vt:lpstr>Slide 4</vt:lpstr>
      <vt:lpstr>RANA  GOES TO SCHOOL. </vt:lpstr>
      <vt:lpstr> DEFINITION OF PARTS OF SPEECH</vt:lpstr>
      <vt:lpstr>OBJECTIVE *After enjoying the picture Students can understand the subject matter. *Ss can definition the parts of speech. *Ss can classify the parts of speech. </vt:lpstr>
      <vt:lpstr>Classifications of Parts of speech:</vt:lpstr>
      <vt:lpstr>Slide 9</vt:lpstr>
      <vt:lpstr>Slide 10</vt:lpstr>
      <vt:lpstr> Students, I am making you in group. Find out the words and make a list of parts of speech. She ,  go , fast ,  under , but ,hurra.black .Rana.on.read.simu.</vt:lpstr>
      <vt:lpstr>EVALUATION Match the following words with the pictures. </vt:lpstr>
      <vt:lpstr>NOUN PRONOUN ADJECTIVE VERB ADVERB PREPOSITION  CONJUNCTION INTERJECTION</vt:lpstr>
      <vt:lpstr>HOME WORK You will write eight sentences  and under line parts of speeches here. </vt:lpstr>
      <vt:lpstr>THANKS TO ALL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</dc:title>
  <dc:creator/>
  <cp:lastModifiedBy>Milton</cp:lastModifiedBy>
  <cp:revision>248</cp:revision>
  <dcterms:created xsi:type="dcterms:W3CDTF">2006-08-16T00:00:00Z</dcterms:created>
  <dcterms:modified xsi:type="dcterms:W3CDTF">2013-09-16T15:11:31Z</dcterms:modified>
</cp:coreProperties>
</file>